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64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13/06/2022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Then revalidated centrally every 24 hours.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Membership is validated “Just in time”.</a:t>
            </a:r>
          </a:p>
          <a:p>
            <a:pPr lvl="1"/>
            <a:r>
              <a:rPr lang="en-GB" dirty="0"/>
              <a:t>Same limited scope applies.</a:t>
            </a:r>
          </a:p>
          <a:p>
            <a:pPr lvl="1"/>
            <a:r>
              <a:rPr lang="en-GB" dirty="0"/>
              <a:t>Only for devices. No user filters.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“MEDIUM”.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282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</vt:lpstr>
      <vt:lpstr>The Why</vt:lpstr>
      <vt:lpstr>What’s the solution? </vt:lpstr>
      <vt:lpstr>How hard is this?</vt:lpstr>
      <vt:lpstr>DEMO TIME!</vt:lpstr>
      <vt:lpstr>Getting started. (DO THIS FIRST)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7</cp:revision>
  <dcterms:created xsi:type="dcterms:W3CDTF">2022-05-02T14:38:43Z</dcterms:created>
  <dcterms:modified xsi:type="dcterms:W3CDTF">2022-06-13T12:59:24Z</dcterms:modified>
</cp:coreProperties>
</file>